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4"/>
    <p:sldMasterId id="2147483698" r:id="rId5"/>
  </p:sldMasterIdLst>
  <p:notesMasterIdLst>
    <p:notesMasterId r:id="rId25"/>
  </p:notesMasterIdLst>
  <p:handoutMasterIdLst>
    <p:handoutMasterId r:id="rId26"/>
  </p:handoutMasterIdLst>
  <p:sldIdLst>
    <p:sldId id="309" r:id="rId6"/>
    <p:sldId id="310" r:id="rId7"/>
    <p:sldId id="257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28" r:id="rId16"/>
    <p:sldId id="319" r:id="rId17"/>
    <p:sldId id="320" r:id="rId18"/>
    <p:sldId id="321" r:id="rId19"/>
    <p:sldId id="322" r:id="rId20"/>
    <p:sldId id="323" r:id="rId21"/>
    <p:sldId id="324" r:id="rId22"/>
    <p:sldId id="271" r:id="rId23"/>
    <p:sldId id="308" r:id="rId24"/>
  </p:sldIdLst>
  <p:sldSz cx="9144000" cy="6858000" type="screen4x3"/>
  <p:notesSz cx="6934200" cy="9220200"/>
  <p:defaultTextStyle>
    <a:defPPr>
      <a:defRPr lang="es-ES_trad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ve.com#xescudero@hotmail.com" initials="l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50" autoAdjust="0"/>
    <p:restoredTop sz="96198" autoAdjust="0"/>
  </p:normalViewPr>
  <p:slideViewPr>
    <p:cSldViewPr snapToGrid="0" snapToObjects="1">
      <p:cViewPr varScale="1">
        <p:scale>
          <a:sx n="65" d="100"/>
          <a:sy n="65" d="100"/>
        </p:scale>
        <p:origin x="720" y="40"/>
      </p:cViewPr>
      <p:guideLst>
        <p:guide orient="horz" pos="61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927777" y="0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/>
          <a:lstStyle>
            <a:lvl1pPr algn="r">
              <a:defRPr sz="1200"/>
            </a:lvl1pPr>
          </a:lstStyle>
          <a:p>
            <a:fld id="{E5AD4878-F6C7-4E6A-9C22-5F716623311E}" type="datetime1">
              <a:rPr lang="es-CL" smtClean="0"/>
              <a:t>03-03-2021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757589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927777" y="8757589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 anchor="b"/>
          <a:lstStyle>
            <a:lvl1pPr algn="r">
              <a:defRPr sz="1200"/>
            </a:lvl1pPr>
          </a:lstStyle>
          <a:p>
            <a:fld id="{1B333271-8B94-4B7E-B3C4-418C6E5249D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987562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927777" y="0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/>
          <a:lstStyle>
            <a:lvl1pPr algn="r">
              <a:defRPr sz="1200"/>
            </a:lvl1pPr>
          </a:lstStyle>
          <a:p>
            <a:fld id="{DC4DA945-531A-433B-9604-147BD8B1252B}" type="datetime1">
              <a:rPr lang="es-CL" smtClean="0"/>
              <a:t>03-03-2021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0563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580" tIns="45290" rIns="90580" bIns="4529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93420" y="4379595"/>
            <a:ext cx="5547360" cy="4149090"/>
          </a:xfrm>
          <a:prstGeom prst="rect">
            <a:avLst/>
          </a:prstGeom>
        </p:spPr>
        <p:txBody>
          <a:bodyPr vert="horz" lIns="90580" tIns="45290" rIns="90580" bIns="4529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757589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927777" y="8757589"/>
            <a:ext cx="3004820" cy="461010"/>
          </a:xfrm>
          <a:prstGeom prst="rect">
            <a:avLst/>
          </a:prstGeom>
        </p:spPr>
        <p:txBody>
          <a:bodyPr vert="horz" lIns="90580" tIns="45290" rIns="90580" bIns="45290" rtlCol="0" anchor="b"/>
          <a:lstStyle>
            <a:lvl1pPr algn="r">
              <a:defRPr sz="1200"/>
            </a:lvl1pPr>
          </a:lstStyle>
          <a:p>
            <a:fld id="{73A25AFE-0F73-4520-A08F-4463A5FE08F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7572298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spcFirstLastPara="1" wrap="square" lIns="92294" tIns="46134" rIns="92294" bIns="46134" anchor="t" anchorCtr="0">
            <a:noAutofit/>
          </a:bodyPr>
          <a:lstStyle/>
          <a:p>
            <a:endParaRPr/>
          </a:p>
        </p:txBody>
      </p:sp>
      <p:sp>
        <p:nvSpPr>
          <p:cNvPr id="154" name="Google Shape;1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385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179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8713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62050" y="690563"/>
            <a:ext cx="4610100" cy="345757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B44D78-F338-4282-8267-9E7CEF04451C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020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4" descr="portad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4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110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ólo el título">
  <p:cSld name="4_Sólo el títul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6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6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6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6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4580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En blanco">
  <p:cSld name="4_En blanc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9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9" descr="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146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ólo el título">
  <p:cSld name="6_Sólo el título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40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0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5356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En blanco">
  <p:cSld name="5_En blanco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41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1" descr="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9696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ólo el título">
  <p:cSld name="7_Sólo el título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2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2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5670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>
  <p:cSld name="Título y texto vertical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4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3" descr="1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157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ólo el título">
  <p:cSld name="8_Sólo el título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4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8342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 descr="portad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795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/>
              <a:pPr/>
              <a:t>‹Nº›</a:t>
            </a:fld>
            <a:endParaRPr/>
          </a:p>
        </p:txBody>
      </p:sp>
      <p:pic>
        <p:nvPicPr>
          <p:cNvPr id="37" name="Google Shape;37;p18" descr="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6915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0" descr="ppt institucional-actualizado[1]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704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CL"/>
              <a:pPr/>
              <a:t>‹Nº›</a:t>
            </a:fld>
            <a:endParaRPr/>
          </a:p>
        </p:txBody>
      </p:sp>
      <p:pic>
        <p:nvPicPr>
          <p:cNvPr id="37" name="Google Shape;37;p27" descr="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13551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8000" b="1" kern="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0166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>
  <p:cSld name="Sólo el título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22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22" descr="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1768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ólo el título">
  <p:cSld name="1_Sólo el títul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23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219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En blanc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2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4" descr="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19195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ólo el título">
  <p:cSld name="2_Sólo el títul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5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23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 blanco">
  <p:cSld name="1_En blanco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26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6" descr="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90603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 blanco">
  <p:cSld name="2_En blanco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28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8" descr="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046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ólo el título">
  <p:cSld name="4_Sólo el título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9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9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9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9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71722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En blanco">
  <p:cSld name="4_En blanc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0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0" descr="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38529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ólo el título">
  <p:cSld name="6_Sólo el título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1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1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1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1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1004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CL"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86701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En blanco">
  <p:cSld name="5_En blanco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32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2" descr="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69060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ólo el título">
  <p:cSld name="7_Sólo el título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3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3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7326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>
  <p:cSld name="Título y texto vertical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3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4" descr="1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07051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ólo el título">
  <p:cSld name="8_Sólo el título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5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3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46617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>
  <p:cSld name="Título vertical y texto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36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6" descr="1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2808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Sólo el título">
  <p:cSld name="9_Sólo el título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7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7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7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7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090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9" descr="ppt institucional-actualizado[1]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4037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0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8000" b="1" kern="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730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>
  <p:cSld name="Sólo el título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31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31" descr="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2720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 blanco">
  <p:cSld name="1_En blanc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3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3" descr="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97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ólo el título">
  <p:cSld name="3_Sólo el títul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4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4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4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284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 blanco">
  <p:cSld name="2_En blanco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3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5" descr="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7874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buClr>
                <a:srgbClr val="000000"/>
              </a:buClr>
              <a:buFont typeface="Arial"/>
              <a:buNone/>
            </a:pPr>
            <a:endParaRPr kern="0"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buClr>
                <a:srgbClr val="000000"/>
              </a:buClr>
              <a:buFont typeface="Arial"/>
              <a:buNone/>
            </a:pPr>
            <a:endParaRPr kern="0"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 kern="0"/>
              <a:pPr defTabSz="914400" fontAlgn="auto"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‹Nº›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0062395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6" r:id="rId7"/>
    <p:sldLayoutId id="2147483687" r:id="rId8"/>
    <p:sldLayoutId id="2147483688" r:id="rId9"/>
    <p:sldLayoutId id="2147483689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buClr>
                <a:srgbClr val="000000"/>
              </a:buClr>
              <a:buFont typeface="Arial"/>
              <a:buNone/>
            </a:pPr>
            <a:endParaRPr kern="0"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buClr>
                <a:srgbClr val="000000"/>
              </a:buClr>
              <a:buFont typeface="Arial"/>
              <a:buNone/>
            </a:pPr>
            <a:endParaRPr kern="0"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fontAlgn="auto"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/>
              <a:pPr defTabSz="914400" fontAlgn="auto"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‹Nº›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69763263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app.powerbi.com/" TargetMode="Externa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"/>
          <p:cNvSpPr/>
          <p:nvPr/>
        </p:nvSpPr>
        <p:spPr>
          <a:xfrm>
            <a:off x="848096" y="4196478"/>
            <a:ext cx="27493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2800" b="1" kern="0">
                <a:solidFill>
                  <a:srgbClr val="F9B71A"/>
                </a:solidFill>
                <a:latin typeface="Candara"/>
                <a:ea typeface="Candara"/>
                <a:cs typeface="Candara"/>
                <a:sym typeface="Candara"/>
              </a:rPr>
              <a:t>BDY7101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2800" b="1" kern="0" dirty="0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Big Data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58" name="Google Shape;15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1 Marcador de número de diapositiva">
            <a:extLst>
              <a:ext uri="{FF2B5EF4-FFF2-40B4-BE49-F238E27FC236}">
                <a16:creationId xmlns:a16="http://schemas.microsoft.com/office/drawing/2014/main" id="{A0AFE5D8-B42F-4EB8-AE9C-045E0C96B3DA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993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A26C4EA-F1C2-438C-A70F-057E6A25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3119"/>
            <a:ext cx="9144000" cy="4846320"/>
          </a:xfrm>
          <a:prstGeom prst="rect">
            <a:avLst/>
          </a:prstGeom>
        </p:spPr>
      </p:pic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B8BE63FE-2249-4636-A6B6-06E261B71866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799915C1-BF86-4E09-90F4-F3A036852B26}"/>
              </a:ext>
            </a:extLst>
          </p:cNvPr>
          <p:cNvSpPr txBox="1">
            <a:spLocks/>
          </p:cNvSpPr>
          <p:nvPr/>
        </p:nvSpPr>
        <p:spPr>
          <a:xfrm>
            <a:off x="4192173" y="493605"/>
            <a:ext cx="4370828" cy="5796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defTabSz="914400" fontAlgn="auto">
              <a:spcBef>
                <a:spcPts val="100"/>
              </a:spcBef>
            </a:pPr>
            <a:r>
              <a:rPr lang="es-CL" sz="3600" kern="0" spc="-5">
                <a:solidFill>
                  <a:schemeClr val="bg1"/>
                </a:solidFill>
              </a:rPr>
              <a:t>Instalación de </a:t>
            </a:r>
            <a:r>
              <a:rPr lang="es-CL" sz="3600" kern="0" spc="-35">
                <a:solidFill>
                  <a:schemeClr val="bg1"/>
                </a:solidFill>
              </a:rPr>
              <a:t>Power</a:t>
            </a:r>
            <a:r>
              <a:rPr lang="es-CL" sz="3600" kern="0" spc="-70">
                <a:solidFill>
                  <a:schemeClr val="bg1"/>
                </a:solidFill>
              </a:rPr>
              <a:t> </a:t>
            </a:r>
            <a:r>
              <a:rPr lang="es-CL" sz="3600" kern="0">
                <a:solidFill>
                  <a:schemeClr val="bg1"/>
                </a:solidFill>
              </a:rPr>
              <a:t>BI</a:t>
            </a:r>
            <a:endParaRPr lang="es-CL" sz="3600" kern="0" dirty="0">
              <a:solidFill>
                <a:schemeClr val="bg1"/>
              </a:solidFill>
            </a:endParaRPr>
          </a:p>
        </p:txBody>
      </p:sp>
      <p:sp>
        <p:nvSpPr>
          <p:cNvPr id="10" name="TextShape 2">
            <a:extLst>
              <a:ext uri="{FF2B5EF4-FFF2-40B4-BE49-F238E27FC236}">
                <a16:creationId xmlns:a16="http://schemas.microsoft.com/office/drawing/2014/main" id="{E0AB7C5C-935B-4404-A94D-E839B2C766B2}"/>
              </a:ext>
            </a:extLst>
          </p:cNvPr>
          <p:cNvSpPr txBox="1"/>
          <p:nvPr/>
        </p:nvSpPr>
        <p:spPr>
          <a:xfrm>
            <a:off x="54000" y="1357189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>
              <a:spcAft>
                <a:spcPts val="1142"/>
              </a:spcAft>
            </a:pPr>
            <a:r>
              <a:rPr lang="es-CL" sz="2600" b="1" strike="noStrike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Finalmente se abrirá Power BI Desktop</a:t>
            </a:r>
          </a:p>
        </p:txBody>
      </p:sp>
    </p:spTree>
    <p:extLst>
      <p:ext uri="{BB962C8B-B14F-4D97-AF65-F5344CB8AC3E}">
        <p14:creationId xmlns:p14="http://schemas.microsoft.com/office/powerpoint/2010/main" val="3020093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1F01642-0BA2-4547-9B6A-0DAC18234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2859"/>
            <a:ext cx="4391025" cy="22479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76778BD-60EC-48CD-96C0-2E381D721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3500437"/>
            <a:ext cx="5400675" cy="3305175"/>
          </a:xfrm>
          <a:prstGeom prst="rect">
            <a:avLst/>
          </a:prstGeom>
        </p:spPr>
      </p:pic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B8BE63FE-2249-4636-A6B6-06E261B71866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799915C1-BF86-4E09-90F4-F3A036852B26}"/>
              </a:ext>
            </a:extLst>
          </p:cNvPr>
          <p:cNvSpPr txBox="1">
            <a:spLocks/>
          </p:cNvSpPr>
          <p:nvPr/>
        </p:nvSpPr>
        <p:spPr>
          <a:xfrm>
            <a:off x="4192173" y="493605"/>
            <a:ext cx="4370828" cy="5796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defTabSz="914400" fontAlgn="auto">
              <a:spcBef>
                <a:spcPts val="100"/>
              </a:spcBef>
            </a:pPr>
            <a:r>
              <a:rPr lang="es-CL" sz="3600" kern="0" spc="-5">
                <a:solidFill>
                  <a:schemeClr val="bg1"/>
                </a:solidFill>
              </a:rPr>
              <a:t>Instalación de </a:t>
            </a:r>
            <a:r>
              <a:rPr lang="es-CL" sz="3600" kern="0" spc="-35">
                <a:solidFill>
                  <a:schemeClr val="bg1"/>
                </a:solidFill>
              </a:rPr>
              <a:t>Power</a:t>
            </a:r>
            <a:r>
              <a:rPr lang="es-CL" sz="3600" kern="0" spc="-70">
                <a:solidFill>
                  <a:schemeClr val="bg1"/>
                </a:solidFill>
              </a:rPr>
              <a:t> </a:t>
            </a:r>
            <a:r>
              <a:rPr lang="es-CL" sz="3600" kern="0">
                <a:solidFill>
                  <a:schemeClr val="bg1"/>
                </a:solidFill>
              </a:rPr>
              <a:t>BI</a:t>
            </a:r>
            <a:endParaRPr lang="es-CL" sz="3600" kern="0" dirty="0">
              <a:solidFill>
                <a:schemeClr val="bg1"/>
              </a:solidFill>
            </a:endParaRPr>
          </a:p>
        </p:txBody>
      </p:sp>
      <p:sp>
        <p:nvSpPr>
          <p:cNvPr id="10" name="TextShape 2">
            <a:extLst>
              <a:ext uri="{FF2B5EF4-FFF2-40B4-BE49-F238E27FC236}">
                <a16:creationId xmlns:a16="http://schemas.microsoft.com/office/drawing/2014/main" id="{E0AB7C5C-935B-4404-A94D-E839B2C766B2}"/>
              </a:ext>
            </a:extLst>
          </p:cNvPr>
          <p:cNvSpPr txBox="1"/>
          <p:nvPr/>
        </p:nvSpPr>
        <p:spPr>
          <a:xfrm>
            <a:off x="54000" y="1357189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>
              <a:spcAft>
                <a:spcPts val="1142"/>
              </a:spcAft>
            </a:pPr>
            <a:r>
              <a:rPr lang="es-CL" sz="2600" b="1" strike="noStrike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Puede iniciar sesión con sus credenciales de alumno </a:t>
            </a:r>
            <a:r>
              <a:rPr lang="es-CL" sz="2600" b="1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Duoc</a:t>
            </a:r>
            <a:endParaRPr lang="es-CL" sz="2600" b="1" strike="noStrike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8AFE62E-6C86-41D0-A8A6-846B8A7C2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04975"/>
            <a:ext cx="4772025" cy="25050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582B6F2-0647-49E4-8B85-FF8AFC22766E}"/>
              </a:ext>
            </a:extLst>
          </p:cNvPr>
          <p:cNvSpPr txBox="1"/>
          <p:nvPr/>
        </p:nvSpPr>
        <p:spPr>
          <a:xfrm>
            <a:off x="4895557" y="2082018"/>
            <a:ext cx="57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1340783-C564-40CC-8D88-F08D039B6DE7}"/>
              </a:ext>
            </a:extLst>
          </p:cNvPr>
          <p:cNvSpPr txBox="1"/>
          <p:nvPr/>
        </p:nvSpPr>
        <p:spPr>
          <a:xfrm>
            <a:off x="7512148" y="4210050"/>
            <a:ext cx="57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686192-F572-4106-8A62-26F2DC76F6D5}"/>
              </a:ext>
            </a:extLst>
          </p:cNvPr>
          <p:cNvSpPr txBox="1"/>
          <p:nvPr/>
        </p:nvSpPr>
        <p:spPr>
          <a:xfrm>
            <a:off x="2373850" y="6200309"/>
            <a:ext cx="57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02714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B8BE63FE-2249-4636-A6B6-06E261B71866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11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FFD425A-07F4-4A13-8A4A-1733E52C4AA5}"/>
              </a:ext>
            </a:extLst>
          </p:cNvPr>
          <p:cNvSpPr txBox="1">
            <a:spLocks/>
          </p:cNvSpPr>
          <p:nvPr/>
        </p:nvSpPr>
        <p:spPr>
          <a:xfrm>
            <a:off x="4192173" y="493605"/>
            <a:ext cx="4370828" cy="5796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defTabSz="914400" fontAlgn="auto">
              <a:spcBef>
                <a:spcPts val="100"/>
              </a:spcBef>
            </a:pPr>
            <a:r>
              <a:rPr lang="es-CL" sz="3600" kern="0" spc="-5">
                <a:solidFill>
                  <a:schemeClr val="bg1"/>
                </a:solidFill>
              </a:rPr>
              <a:t>Instalación de </a:t>
            </a:r>
            <a:r>
              <a:rPr lang="es-CL" sz="3600" kern="0" spc="-35">
                <a:solidFill>
                  <a:schemeClr val="bg1"/>
                </a:solidFill>
              </a:rPr>
              <a:t>Power</a:t>
            </a:r>
            <a:r>
              <a:rPr lang="es-CL" sz="3600" kern="0" spc="-70">
                <a:solidFill>
                  <a:schemeClr val="bg1"/>
                </a:solidFill>
              </a:rPr>
              <a:t> </a:t>
            </a:r>
            <a:r>
              <a:rPr lang="es-CL" sz="3600" kern="0">
                <a:solidFill>
                  <a:schemeClr val="bg1"/>
                </a:solidFill>
              </a:rPr>
              <a:t>BI</a:t>
            </a:r>
            <a:endParaRPr lang="es-CL" sz="3600" kern="0" dirty="0">
              <a:solidFill>
                <a:schemeClr val="bg1"/>
              </a:solidFill>
            </a:endParaRPr>
          </a:p>
        </p:txBody>
      </p:sp>
      <p:sp>
        <p:nvSpPr>
          <p:cNvPr id="10" name="TextShape 2">
            <a:extLst>
              <a:ext uri="{FF2B5EF4-FFF2-40B4-BE49-F238E27FC236}">
                <a16:creationId xmlns:a16="http://schemas.microsoft.com/office/drawing/2014/main" id="{D6C39C57-3C97-4B9D-8296-50617F10E78D}"/>
              </a:ext>
            </a:extLst>
          </p:cNvPr>
          <p:cNvSpPr txBox="1"/>
          <p:nvPr/>
        </p:nvSpPr>
        <p:spPr>
          <a:xfrm>
            <a:off x="205256" y="1262548"/>
            <a:ext cx="8783999" cy="46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>
              <a:spcAft>
                <a:spcPts val="1142"/>
              </a:spcAft>
            </a:pPr>
            <a:r>
              <a:rPr lang="es-CL" sz="2600" b="1" strike="noStrike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Recuerde: Power BI también está disponible en formato servicio en la nube ( </a:t>
            </a:r>
            <a:r>
              <a:rPr lang="es-CL" sz="2600" b="1" strike="noStrike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http://app.powerbi.com</a:t>
            </a:r>
            <a:r>
              <a:rPr lang="es-CL" sz="2600" b="1" strike="noStrike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spcAft>
                <a:spcPts val="1142"/>
              </a:spcAft>
            </a:pPr>
            <a:r>
              <a:rPr lang="es-CL" sz="2600" b="1" strike="noStrike" spc="-1" dirty="0">
                <a:solidFill>
                  <a:srgbClr val="1C1C1C"/>
                </a:solidFill>
                <a:latin typeface="Noto Sans SemiBold"/>
              </a:rPr>
              <a:t> </a:t>
            </a:r>
          </a:p>
          <a:p>
            <a:pPr>
              <a:spcAft>
                <a:spcPts val="1142"/>
              </a:spcAft>
            </a:pPr>
            <a:r>
              <a:rPr lang="es-CL" sz="2600" b="1" strike="noStrike" spc="-1" dirty="0">
                <a:solidFill>
                  <a:srgbClr val="1C1C1C"/>
                </a:solidFill>
                <a:latin typeface="Noto Sans SemiBold"/>
              </a:rPr>
              <a:t> </a:t>
            </a:r>
          </a:p>
          <a:p>
            <a:pPr>
              <a:spcAft>
                <a:spcPts val="1142"/>
              </a:spcAft>
            </a:pPr>
            <a:r>
              <a:rPr lang="es-CL" sz="2600" b="1" strike="noStrike" spc="-1" dirty="0">
                <a:solidFill>
                  <a:srgbClr val="1C1C1C"/>
                </a:solidFill>
                <a:latin typeface="Noto Sans SemiBold"/>
              </a:rPr>
              <a:t>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B39A143-9A2A-488B-BFC3-5CBB08C1874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50816" y="2615788"/>
            <a:ext cx="5698440" cy="3895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902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B8BE63FE-2249-4636-A6B6-06E261B71866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12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40FD602-5174-4436-BD3B-3F69A5C78599}"/>
              </a:ext>
            </a:extLst>
          </p:cNvPr>
          <p:cNvSpPr txBox="1">
            <a:spLocks/>
          </p:cNvSpPr>
          <p:nvPr/>
        </p:nvSpPr>
        <p:spPr>
          <a:xfrm>
            <a:off x="4192173" y="493605"/>
            <a:ext cx="4370828" cy="5796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defTabSz="914400" fontAlgn="auto">
              <a:spcBef>
                <a:spcPts val="100"/>
              </a:spcBef>
            </a:pPr>
            <a:r>
              <a:rPr lang="es-CL" sz="3600" kern="0" spc="-5">
                <a:solidFill>
                  <a:schemeClr val="bg1"/>
                </a:solidFill>
              </a:rPr>
              <a:t>Instalación de </a:t>
            </a:r>
            <a:r>
              <a:rPr lang="es-CL" sz="3600" kern="0" spc="-35">
                <a:solidFill>
                  <a:schemeClr val="bg1"/>
                </a:solidFill>
              </a:rPr>
              <a:t>Power</a:t>
            </a:r>
            <a:r>
              <a:rPr lang="es-CL" sz="3600" kern="0" spc="-70">
                <a:solidFill>
                  <a:schemeClr val="bg1"/>
                </a:solidFill>
              </a:rPr>
              <a:t> </a:t>
            </a:r>
            <a:r>
              <a:rPr lang="es-CL" sz="3600" kern="0">
                <a:solidFill>
                  <a:schemeClr val="bg1"/>
                </a:solidFill>
              </a:rPr>
              <a:t>BI</a:t>
            </a:r>
            <a:endParaRPr lang="es-CL" sz="3600" kern="0" dirty="0">
              <a:solidFill>
                <a:schemeClr val="bg1"/>
              </a:solidFill>
            </a:endParaRPr>
          </a:p>
        </p:txBody>
      </p:sp>
      <p:sp>
        <p:nvSpPr>
          <p:cNvPr id="8" name="TextShape 2">
            <a:extLst>
              <a:ext uri="{FF2B5EF4-FFF2-40B4-BE49-F238E27FC236}">
                <a16:creationId xmlns:a16="http://schemas.microsoft.com/office/drawing/2014/main" id="{3556A49A-C79F-451A-A302-F27A156A4B8E}"/>
              </a:ext>
            </a:extLst>
          </p:cNvPr>
          <p:cNvSpPr txBox="1"/>
          <p:nvPr/>
        </p:nvSpPr>
        <p:spPr>
          <a:xfrm>
            <a:off x="77220" y="1320801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>
              <a:spcAft>
                <a:spcPts val="1142"/>
              </a:spcAft>
            </a:pPr>
            <a:r>
              <a:rPr lang="es-CL" sz="2600" b="1" strike="noStrike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ejercicio sencillo con Power Bi Desktop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062226-0C50-4373-8093-31A42FE28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379"/>
            <a:ext cx="9144000" cy="412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12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B8BE63FE-2249-4636-A6B6-06E261B71866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13</a:t>
            </a: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602850E1-F7A0-414E-831D-C681DD95F36A}"/>
              </a:ext>
            </a:extLst>
          </p:cNvPr>
          <p:cNvSpPr txBox="1">
            <a:spLocks/>
          </p:cNvSpPr>
          <p:nvPr/>
        </p:nvSpPr>
        <p:spPr>
          <a:xfrm>
            <a:off x="4192173" y="493605"/>
            <a:ext cx="4370828" cy="5796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defTabSz="914400" fontAlgn="auto">
              <a:spcBef>
                <a:spcPts val="100"/>
              </a:spcBef>
            </a:pPr>
            <a:r>
              <a:rPr lang="es-CL" sz="3600" kern="0" spc="-5">
                <a:solidFill>
                  <a:schemeClr val="bg1"/>
                </a:solidFill>
              </a:rPr>
              <a:t>Instalación de </a:t>
            </a:r>
            <a:r>
              <a:rPr lang="es-CL" sz="3600" kern="0" spc="-35">
                <a:solidFill>
                  <a:schemeClr val="bg1"/>
                </a:solidFill>
              </a:rPr>
              <a:t>Power</a:t>
            </a:r>
            <a:r>
              <a:rPr lang="es-CL" sz="3600" kern="0" spc="-70">
                <a:solidFill>
                  <a:schemeClr val="bg1"/>
                </a:solidFill>
              </a:rPr>
              <a:t> </a:t>
            </a:r>
            <a:r>
              <a:rPr lang="es-CL" sz="3600" kern="0">
                <a:solidFill>
                  <a:schemeClr val="bg1"/>
                </a:solidFill>
              </a:rPr>
              <a:t>BI</a:t>
            </a:r>
            <a:endParaRPr lang="es-CL" sz="3600" kern="0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EFB063-A210-47AE-959D-A1155508D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90487"/>
            <a:ext cx="83915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76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47C5F34-04F1-4C53-B033-2B41B02D5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2537"/>
            <a:ext cx="7419975" cy="43529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E0BFA35-5781-4E0F-8C0D-8924D1D3D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707" y="3190875"/>
            <a:ext cx="3705225" cy="3667125"/>
          </a:xfrm>
          <a:prstGeom prst="rect">
            <a:avLst/>
          </a:prstGeom>
        </p:spPr>
      </p:pic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B8BE63FE-2249-4636-A6B6-06E261B71866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46F7C26B-EF7A-4A21-8BB8-10CF3B456FE6}"/>
              </a:ext>
            </a:extLst>
          </p:cNvPr>
          <p:cNvSpPr txBox="1">
            <a:spLocks/>
          </p:cNvSpPr>
          <p:nvPr/>
        </p:nvSpPr>
        <p:spPr>
          <a:xfrm>
            <a:off x="4192173" y="493605"/>
            <a:ext cx="4370828" cy="5796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defTabSz="914400" fontAlgn="auto">
              <a:spcBef>
                <a:spcPts val="100"/>
              </a:spcBef>
            </a:pPr>
            <a:r>
              <a:rPr lang="es-CL" sz="3600" kern="0" spc="-5">
                <a:solidFill>
                  <a:schemeClr val="bg1"/>
                </a:solidFill>
              </a:rPr>
              <a:t>Instalación de </a:t>
            </a:r>
            <a:r>
              <a:rPr lang="es-CL" sz="3600" kern="0" spc="-35">
                <a:solidFill>
                  <a:schemeClr val="bg1"/>
                </a:solidFill>
              </a:rPr>
              <a:t>Power</a:t>
            </a:r>
            <a:r>
              <a:rPr lang="es-CL" sz="3600" kern="0" spc="-70">
                <a:solidFill>
                  <a:schemeClr val="bg1"/>
                </a:solidFill>
              </a:rPr>
              <a:t> </a:t>
            </a:r>
            <a:r>
              <a:rPr lang="es-CL" sz="3600" kern="0">
                <a:solidFill>
                  <a:schemeClr val="bg1"/>
                </a:solidFill>
              </a:rPr>
              <a:t>BI</a:t>
            </a:r>
            <a:endParaRPr lang="es-CL" sz="3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590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B8BE63FE-2249-4636-A6B6-06E261B71866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15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B8D31E05-996F-49F8-9514-88A9B3183EE2}"/>
              </a:ext>
            </a:extLst>
          </p:cNvPr>
          <p:cNvSpPr txBox="1">
            <a:spLocks/>
          </p:cNvSpPr>
          <p:nvPr/>
        </p:nvSpPr>
        <p:spPr>
          <a:xfrm>
            <a:off x="4192173" y="493605"/>
            <a:ext cx="4370828" cy="5796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defTabSz="914400" fontAlgn="auto">
              <a:spcBef>
                <a:spcPts val="100"/>
              </a:spcBef>
            </a:pPr>
            <a:r>
              <a:rPr lang="es-CL" sz="3600" kern="0" spc="-5">
                <a:solidFill>
                  <a:schemeClr val="bg1"/>
                </a:solidFill>
              </a:rPr>
              <a:t>Instalación de </a:t>
            </a:r>
            <a:r>
              <a:rPr lang="es-CL" sz="3600" kern="0" spc="-35">
                <a:solidFill>
                  <a:schemeClr val="bg1"/>
                </a:solidFill>
              </a:rPr>
              <a:t>Power</a:t>
            </a:r>
            <a:r>
              <a:rPr lang="es-CL" sz="3600" kern="0" spc="-70">
                <a:solidFill>
                  <a:schemeClr val="bg1"/>
                </a:solidFill>
              </a:rPr>
              <a:t> </a:t>
            </a:r>
            <a:r>
              <a:rPr lang="es-CL" sz="3600" kern="0">
                <a:solidFill>
                  <a:schemeClr val="bg1"/>
                </a:solidFill>
              </a:rPr>
              <a:t>BI</a:t>
            </a:r>
            <a:endParaRPr lang="es-CL" sz="3600" kern="0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612E58C-C151-40E8-8F02-E18384F4C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1292542"/>
            <a:ext cx="73818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24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B8BE63FE-2249-4636-A6B6-06E261B71866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45F261B4-EF50-4167-815D-1D8AD8591BA0}"/>
              </a:ext>
            </a:extLst>
          </p:cNvPr>
          <p:cNvSpPr txBox="1">
            <a:spLocks/>
          </p:cNvSpPr>
          <p:nvPr/>
        </p:nvSpPr>
        <p:spPr>
          <a:xfrm>
            <a:off x="4192173" y="493605"/>
            <a:ext cx="4370828" cy="5796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defTabSz="914400" fontAlgn="auto">
              <a:spcBef>
                <a:spcPts val="100"/>
              </a:spcBef>
            </a:pPr>
            <a:r>
              <a:rPr lang="es-CL" sz="3600" kern="0" spc="-5">
                <a:solidFill>
                  <a:schemeClr val="bg1"/>
                </a:solidFill>
              </a:rPr>
              <a:t>Instalación de </a:t>
            </a:r>
            <a:r>
              <a:rPr lang="es-CL" sz="3600" kern="0" spc="-35">
                <a:solidFill>
                  <a:schemeClr val="bg1"/>
                </a:solidFill>
              </a:rPr>
              <a:t>Power</a:t>
            </a:r>
            <a:r>
              <a:rPr lang="es-CL" sz="3600" kern="0" spc="-70">
                <a:solidFill>
                  <a:schemeClr val="bg1"/>
                </a:solidFill>
              </a:rPr>
              <a:t> </a:t>
            </a:r>
            <a:r>
              <a:rPr lang="es-CL" sz="3600" kern="0">
                <a:solidFill>
                  <a:schemeClr val="bg1"/>
                </a:solidFill>
              </a:rPr>
              <a:t>BI</a:t>
            </a:r>
            <a:endParaRPr lang="es-CL" sz="3600" kern="0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B8A520-6D17-45FA-A246-CD98C0F44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101" y="1429485"/>
            <a:ext cx="47244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32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"/>
          <p:cNvSpPr/>
          <p:nvPr/>
        </p:nvSpPr>
        <p:spPr>
          <a:xfrm>
            <a:off x="570122" y="1196188"/>
            <a:ext cx="8130746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CL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Puntos Esenciales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CL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kumimoji="0" lang="es-CL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s-CL" sz="3600" b="0" i="0" u="none" strike="noStrike" kern="0" cap="none" spc="0" normalizeH="0" baseline="0" noProof="0" dirty="0">
                <a:ln>
                  <a:noFill/>
                </a:ln>
                <a:solidFill>
                  <a:srgbClr val="0F7CA5"/>
                </a:solidFill>
                <a:effectLst/>
                <a:uLnTx/>
                <a:uFillTx/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kumimoji="0" lang="es-CL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 puede instalar Power BI directamente en el PC.</a:t>
            </a:r>
          </a:p>
          <a:p>
            <a:pPr lvl="0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s-CL" sz="3600" kern="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2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Fácilmente se pueden cargar datos de diferentes fuentes tales como planillas de cálculo.</a:t>
            </a:r>
            <a:endParaRPr lang="es-CL" sz="3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s-CL" sz="3600" kern="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2800" kern="0" dirty="0">
                <a:latin typeface="Calibri" panose="020F0502020204030204" pitchFamily="34" charset="0"/>
                <a:ea typeface="Merriweather Sans"/>
                <a:cs typeface="Calibri" panose="020F0502020204030204" pitchFamily="34" charset="0"/>
                <a:sym typeface="Merriweather Sans"/>
              </a:rPr>
              <a:t>Cualquier dato que se cargue en Power BI se puede visualizar de distintas formas y utilizando diferentes combinaciones de gráficos.</a:t>
            </a:r>
            <a:endParaRPr kumimoji="0" lang="es-CL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C51A42CB-F961-4CF5-9BB3-5C46ED962909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96AF0D-82E4-4338-9143-6A9F063ECCB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8E82586-188D-4ED3-A5E5-02FEF62F1CB0}"/>
              </a:ext>
            </a:extLst>
          </p:cNvPr>
          <p:cNvSpPr txBox="1">
            <a:spLocks/>
          </p:cNvSpPr>
          <p:nvPr/>
        </p:nvSpPr>
        <p:spPr>
          <a:xfrm>
            <a:off x="4192173" y="493605"/>
            <a:ext cx="4370828" cy="5796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defTabSz="914400" fontAlgn="auto">
              <a:spcBef>
                <a:spcPts val="100"/>
              </a:spcBef>
            </a:pPr>
            <a:r>
              <a:rPr lang="es-CL" sz="3600" kern="0" spc="-5">
                <a:solidFill>
                  <a:schemeClr val="bg1"/>
                </a:solidFill>
              </a:rPr>
              <a:t>Instalación de </a:t>
            </a:r>
            <a:r>
              <a:rPr lang="es-CL" sz="3600" kern="0" spc="-35">
                <a:solidFill>
                  <a:schemeClr val="bg1"/>
                </a:solidFill>
              </a:rPr>
              <a:t>Power</a:t>
            </a:r>
            <a:r>
              <a:rPr lang="es-CL" sz="3600" kern="0" spc="-70">
                <a:solidFill>
                  <a:schemeClr val="bg1"/>
                </a:solidFill>
              </a:rPr>
              <a:t> </a:t>
            </a:r>
            <a:r>
              <a:rPr lang="es-CL" sz="3600" kern="0">
                <a:solidFill>
                  <a:schemeClr val="bg1"/>
                </a:solidFill>
              </a:rPr>
              <a:t>BI</a:t>
            </a:r>
            <a:endParaRPr lang="es-CL" sz="3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771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42511" y="497262"/>
            <a:ext cx="44592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bg1"/>
                </a:solidFill>
              </a:rPr>
              <a:t>Entonces … en resumen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" r="5892"/>
          <a:stretch/>
        </p:blipFill>
        <p:spPr>
          <a:xfrm>
            <a:off x="2699794" y="4341674"/>
            <a:ext cx="6453041" cy="2516326"/>
          </a:xfrm>
          <a:prstGeom prst="rect">
            <a:avLst/>
          </a:prstGeom>
        </p:spPr>
      </p:pic>
      <p:sp>
        <p:nvSpPr>
          <p:cNvPr id="7" name="Rounded Rectangular Callout 4"/>
          <p:cNvSpPr/>
          <p:nvPr/>
        </p:nvSpPr>
        <p:spPr>
          <a:xfrm>
            <a:off x="1363485" y="1640566"/>
            <a:ext cx="7056784" cy="2245635"/>
          </a:xfrm>
          <a:prstGeom prst="wedgeRoundRectCallout">
            <a:avLst>
              <a:gd name="adj1" fmla="val 26050"/>
              <a:gd name="adj2" fmla="val 82409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dirty="0">
                <a:latin typeface="Andy" panose="03080602030302030203" pitchFamily="66" charset="0"/>
                <a:cs typeface="Aharoni" panose="02010803020104030203" pitchFamily="2" charset="-79"/>
              </a:rPr>
              <a:t>¿Qué hemos aprendido?</a:t>
            </a:r>
          </a:p>
          <a:p>
            <a:pPr algn="ctr"/>
            <a:r>
              <a:rPr lang="es-ES" sz="2800" dirty="0">
                <a:latin typeface="Andy" panose="03080602030302030203" pitchFamily="66" charset="0"/>
                <a:cs typeface="Aharoni" panose="02010803020104030203" pitchFamily="2" charset="-79"/>
              </a:rPr>
              <a:t>¿Qué dudas quedaron?</a:t>
            </a:r>
          </a:p>
          <a:p>
            <a:pPr algn="ctr"/>
            <a:r>
              <a:rPr lang="es-ES" sz="2800" dirty="0">
                <a:latin typeface="Andy" panose="03080602030302030203" pitchFamily="66" charset="0"/>
                <a:cs typeface="Aharoni" panose="02010803020104030203" pitchFamily="2" charset="-79"/>
              </a:rPr>
              <a:t>¿Qué viene ahora?</a:t>
            </a:r>
            <a:endParaRPr lang="es-CL" sz="2800" dirty="0">
              <a:latin typeface="Andy" panose="03080602030302030203" pitchFamily="66" charset="0"/>
              <a:cs typeface="Aharoni" panose="02010803020104030203" pitchFamily="2" charset="-79"/>
            </a:endParaRPr>
          </a:p>
        </p:txBody>
      </p:sp>
      <p:sp>
        <p:nvSpPr>
          <p:cNvPr id="6" name="1 Marcador de número de diapositiva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/>
            <a:fld id="{3496AF0D-82E4-4338-9143-6A9F063ECCBB}" type="slidenum">
              <a:rPr lang="es-ES_tradnl" sz="12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19</a:t>
            </a:fld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59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/>
          <p:nvPr/>
        </p:nvSpPr>
        <p:spPr>
          <a:xfrm>
            <a:off x="873904" y="2829580"/>
            <a:ext cx="320761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800" b="1" dirty="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Instalación de Power BI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3" name="1 Marcador de número de diapositiva"/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61149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4192173" y="493605"/>
            <a:ext cx="4370828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3600" spc="-5" dirty="0">
                <a:solidFill>
                  <a:schemeClr val="bg1"/>
                </a:solidFill>
              </a:rPr>
              <a:t>Instalación de</a:t>
            </a:r>
            <a:r>
              <a:rPr sz="3600" spc="-5" dirty="0">
                <a:solidFill>
                  <a:schemeClr val="bg1"/>
                </a:solidFill>
              </a:rPr>
              <a:t> </a:t>
            </a:r>
            <a:r>
              <a:rPr sz="3600" spc="-35" dirty="0">
                <a:solidFill>
                  <a:schemeClr val="bg1"/>
                </a:solidFill>
              </a:rPr>
              <a:t>Power</a:t>
            </a:r>
            <a:r>
              <a:rPr sz="3600" spc="-70" dirty="0">
                <a:solidFill>
                  <a:schemeClr val="bg1"/>
                </a:solidFill>
              </a:rPr>
              <a:t> </a:t>
            </a:r>
            <a:r>
              <a:rPr sz="3600" dirty="0">
                <a:solidFill>
                  <a:schemeClr val="bg1"/>
                </a:solidFill>
              </a:rPr>
              <a:t>BI</a:t>
            </a:r>
          </a:p>
        </p:txBody>
      </p:sp>
      <p:sp>
        <p:nvSpPr>
          <p:cNvPr id="12" name="1 Marcador de número de diapositiva">
            <a:extLst>
              <a:ext uri="{FF2B5EF4-FFF2-40B4-BE49-F238E27FC236}">
                <a16:creationId xmlns:a16="http://schemas.microsoft.com/office/drawing/2014/main" id="{47D653B2-1F89-4A97-9D8B-6F742D295B53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E77080B-F402-4B61-9E68-708A4E9BFB2B}"/>
              </a:ext>
            </a:extLst>
          </p:cNvPr>
          <p:cNvSpPr/>
          <p:nvPr/>
        </p:nvSpPr>
        <p:spPr>
          <a:xfrm>
            <a:off x="513470" y="1208874"/>
            <a:ext cx="83638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Para descargar Power BI Desktop, vaya a la página de descarga de Power BI Desktop y seleccione Descarga gratuita.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9E8CD3B-21D1-49AF-8091-19CD5CA8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781909"/>
            <a:ext cx="86106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 Marcador de número de diapositiva">
            <a:extLst>
              <a:ext uri="{FF2B5EF4-FFF2-40B4-BE49-F238E27FC236}">
                <a16:creationId xmlns:a16="http://schemas.microsoft.com/office/drawing/2014/main" id="{EE2E38D1-CFEC-4F61-8A36-7843E20802A8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86459F0-AAFD-4870-AE54-1166B553542C}"/>
              </a:ext>
            </a:extLst>
          </p:cNvPr>
          <p:cNvSpPr txBox="1">
            <a:spLocks/>
          </p:cNvSpPr>
          <p:nvPr/>
        </p:nvSpPr>
        <p:spPr>
          <a:xfrm>
            <a:off x="4192173" y="493605"/>
            <a:ext cx="4370828" cy="5796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defTabSz="914400" fontAlgn="auto">
              <a:spcBef>
                <a:spcPts val="100"/>
              </a:spcBef>
            </a:pPr>
            <a:r>
              <a:rPr lang="es-CL" sz="3600" kern="0" spc="-5">
                <a:solidFill>
                  <a:schemeClr val="bg1"/>
                </a:solidFill>
              </a:rPr>
              <a:t>Instalación de </a:t>
            </a:r>
            <a:r>
              <a:rPr lang="es-CL" sz="3600" kern="0" spc="-35">
                <a:solidFill>
                  <a:schemeClr val="bg1"/>
                </a:solidFill>
              </a:rPr>
              <a:t>Power</a:t>
            </a:r>
            <a:r>
              <a:rPr lang="es-CL" sz="3600" kern="0" spc="-70">
                <a:solidFill>
                  <a:schemeClr val="bg1"/>
                </a:solidFill>
              </a:rPr>
              <a:t> </a:t>
            </a:r>
            <a:r>
              <a:rPr lang="es-CL" sz="3600" kern="0">
                <a:solidFill>
                  <a:schemeClr val="bg1"/>
                </a:solidFill>
              </a:rPr>
              <a:t>BI</a:t>
            </a:r>
            <a:endParaRPr lang="es-CL" sz="3600" kern="0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BE1848-3F0F-44F1-9E6D-DFA31B351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2038350"/>
            <a:ext cx="75152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6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 Marcador de número de diapositiva">
            <a:extLst>
              <a:ext uri="{FF2B5EF4-FFF2-40B4-BE49-F238E27FC236}">
                <a16:creationId xmlns:a16="http://schemas.microsoft.com/office/drawing/2014/main" id="{2B8CEF27-DFED-4A22-99DE-3BCBFAC43F9A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A1A66058-4190-4417-9CDC-0ACF48E98722}"/>
              </a:ext>
            </a:extLst>
          </p:cNvPr>
          <p:cNvSpPr txBox="1">
            <a:spLocks/>
          </p:cNvSpPr>
          <p:nvPr/>
        </p:nvSpPr>
        <p:spPr>
          <a:xfrm>
            <a:off x="4192173" y="493605"/>
            <a:ext cx="4370828" cy="5796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defTabSz="914400" fontAlgn="auto">
              <a:spcBef>
                <a:spcPts val="100"/>
              </a:spcBef>
            </a:pPr>
            <a:r>
              <a:rPr lang="es-CL" sz="3600" kern="0" spc="-5">
                <a:solidFill>
                  <a:schemeClr val="bg1"/>
                </a:solidFill>
              </a:rPr>
              <a:t>Instalación de </a:t>
            </a:r>
            <a:r>
              <a:rPr lang="es-CL" sz="3600" kern="0" spc="-35">
                <a:solidFill>
                  <a:schemeClr val="bg1"/>
                </a:solidFill>
              </a:rPr>
              <a:t>Power</a:t>
            </a:r>
            <a:r>
              <a:rPr lang="es-CL" sz="3600" kern="0" spc="-70">
                <a:solidFill>
                  <a:schemeClr val="bg1"/>
                </a:solidFill>
              </a:rPr>
              <a:t> </a:t>
            </a:r>
            <a:r>
              <a:rPr lang="es-CL" sz="3600" kern="0">
                <a:solidFill>
                  <a:schemeClr val="bg1"/>
                </a:solidFill>
              </a:rPr>
              <a:t>BI</a:t>
            </a:r>
            <a:endParaRPr lang="es-CL" sz="3600" kern="0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BF044EB-C01C-4877-8D1D-B7355F5D6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99" y="1073251"/>
            <a:ext cx="7686675" cy="23622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BC4B5A8-F0C3-4A25-87C7-26B1D7679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99" y="3771951"/>
            <a:ext cx="5381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>
            <a:extLst>
              <a:ext uri="{FF2B5EF4-FFF2-40B4-BE49-F238E27FC236}">
                <a16:creationId xmlns:a16="http://schemas.microsoft.com/office/drawing/2014/main" id="{65E5609E-76CC-405A-8806-91A82CC1EEF8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8B97ACF5-DB97-466A-9BEF-8A7DD408A27F}"/>
              </a:ext>
            </a:extLst>
          </p:cNvPr>
          <p:cNvSpPr txBox="1">
            <a:spLocks/>
          </p:cNvSpPr>
          <p:nvPr/>
        </p:nvSpPr>
        <p:spPr>
          <a:xfrm>
            <a:off x="4192173" y="493605"/>
            <a:ext cx="4370828" cy="5796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defTabSz="914400" fontAlgn="auto">
              <a:spcBef>
                <a:spcPts val="100"/>
              </a:spcBef>
            </a:pPr>
            <a:r>
              <a:rPr lang="es-CL" sz="3600" kern="0" spc="-5">
                <a:solidFill>
                  <a:schemeClr val="bg1"/>
                </a:solidFill>
              </a:rPr>
              <a:t>Instalación de </a:t>
            </a:r>
            <a:r>
              <a:rPr lang="es-CL" sz="3600" kern="0" spc="-35">
                <a:solidFill>
                  <a:schemeClr val="bg1"/>
                </a:solidFill>
              </a:rPr>
              <a:t>Power</a:t>
            </a:r>
            <a:r>
              <a:rPr lang="es-CL" sz="3600" kern="0" spc="-70">
                <a:solidFill>
                  <a:schemeClr val="bg1"/>
                </a:solidFill>
              </a:rPr>
              <a:t> </a:t>
            </a:r>
            <a:r>
              <a:rPr lang="es-CL" sz="3600" kern="0">
                <a:solidFill>
                  <a:schemeClr val="bg1"/>
                </a:solidFill>
              </a:rPr>
              <a:t>BI</a:t>
            </a:r>
            <a:endParaRPr lang="es-CL" sz="3600" kern="0" dirty="0">
              <a:solidFill>
                <a:schemeClr val="bg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1F125CD-7DE8-4A0C-BA5A-F0BFBF9DF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82" y="1871714"/>
            <a:ext cx="47148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7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B8BE63FE-2249-4636-A6B6-06E261B71866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2603D783-810C-48E1-B876-68FEB3495106}"/>
              </a:ext>
            </a:extLst>
          </p:cNvPr>
          <p:cNvSpPr txBox="1">
            <a:spLocks/>
          </p:cNvSpPr>
          <p:nvPr/>
        </p:nvSpPr>
        <p:spPr>
          <a:xfrm>
            <a:off x="4192173" y="493605"/>
            <a:ext cx="4370828" cy="5796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defTabSz="914400" fontAlgn="auto">
              <a:spcBef>
                <a:spcPts val="100"/>
              </a:spcBef>
            </a:pPr>
            <a:r>
              <a:rPr lang="es-CL" sz="3600" kern="0" spc="-5">
                <a:solidFill>
                  <a:schemeClr val="bg1"/>
                </a:solidFill>
              </a:rPr>
              <a:t>Instalación de </a:t>
            </a:r>
            <a:r>
              <a:rPr lang="es-CL" sz="3600" kern="0" spc="-35">
                <a:solidFill>
                  <a:schemeClr val="bg1"/>
                </a:solidFill>
              </a:rPr>
              <a:t>Power</a:t>
            </a:r>
            <a:r>
              <a:rPr lang="es-CL" sz="3600" kern="0" spc="-70">
                <a:solidFill>
                  <a:schemeClr val="bg1"/>
                </a:solidFill>
              </a:rPr>
              <a:t> </a:t>
            </a:r>
            <a:r>
              <a:rPr lang="es-CL" sz="3600" kern="0">
                <a:solidFill>
                  <a:schemeClr val="bg1"/>
                </a:solidFill>
              </a:rPr>
              <a:t>BI</a:t>
            </a:r>
            <a:endParaRPr lang="es-CL" sz="3600" kern="0" dirty="0">
              <a:solidFill>
                <a:schemeClr val="bg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629D711-0F5D-4F16-AEEA-7B8E2F921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445" y="2001719"/>
            <a:ext cx="47148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59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B8BE63FE-2249-4636-A6B6-06E261B71866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DEFA7201-093B-4A66-9578-848F9FDBC740}"/>
              </a:ext>
            </a:extLst>
          </p:cNvPr>
          <p:cNvSpPr txBox="1">
            <a:spLocks/>
          </p:cNvSpPr>
          <p:nvPr/>
        </p:nvSpPr>
        <p:spPr>
          <a:xfrm>
            <a:off x="4192173" y="493605"/>
            <a:ext cx="4370828" cy="5796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defTabSz="914400" fontAlgn="auto">
              <a:spcBef>
                <a:spcPts val="100"/>
              </a:spcBef>
            </a:pPr>
            <a:r>
              <a:rPr lang="es-CL" sz="3600" kern="0" spc="-5">
                <a:solidFill>
                  <a:schemeClr val="bg1"/>
                </a:solidFill>
              </a:rPr>
              <a:t>Instalación de </a:t>
            </a:r>
            <a:r>
              <a:rPr lang="es-CL" sz="3600" kern="0" spc="-35">
                <a:solidFill>
                  <a:schemeClr val="bg1"/>
                </a:solidFill>
              </a:rPr>
              <a:t>Power</a:t>
            </a:r>
            <a:r>
              <a:rPr lang="es-CL" sz="3600" kern="0" spc="-70">
                <a:solidFill>
                  <a:schemeClr val="bg1"/>
                </a:solidFill>
              </a:rPr>
              <a:t> </a:t>
            </a:r>
            <a:r>
              <a:rPr lang="es-CL" sz="3600" kern="0">
                <a:solidFill>
                  <a:schemeClr val="bg1"/>
                </a:solidFill>
              </a:rPr>
              <a:t>BI</a:t>
            </a:r>
            <a:endParaRPr lang="es-CL" sz="3600" kern="0" dirty="0">
              <a:solidFill>
                <a:schemeClr val="bg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E997054-E20D-4647-99DD-10F2CDA06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28" y="1750988"/>
            <a:ext cx="47148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51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>
            <a:extLst>
              <a:ext uri="{FF2B5EF4-FFF2-40B4-BE49-F238E27FC236}">
                <a16:creationId xmlns:a16="http://schemas.microsoft.com/office/drawing/2014/main" id="{B8BE63FE-2249-4636-A6B6-06E261B71866}"/>
              </a:ext>
            </a:extLst>
          </p:cNvPr>
          <p:cNvSpPr txBox="1">
            <a:spLocks/>
          </p:cNvSpPr>
          <p:nvPr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451DAF1D-9D50-4023-B5A9-87286F5F966D}"/>
              </a:ext>
            </a:extLst>
          </p:cNvPr>
          <p:cNvSpPr txBox="1">
            <a:spLocks/>
          </p:cNvSpPr>
          <p:nvPr/>
        </p:nvSpPr>
        <p:spPr>
          <a:xfrm>
            <a:off x="4192173" y="493605"/>
            <a:ext cx="4370828" cy="5796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defTabSz="914400" fontAlgn="auto">
              <a:spcBef>
                <a:spcPts val="100"/>
              </a:spcBef>
            </a:pPr>
            <a:r>
              <a:rPr lang="es-CL" sz="3600" kern="0" spc="-5">
                <a:solidFill>
                  <a:schemeClr val="bg1"/>
                </a:solidFill>
              </a:rPr>
              <a:t>Instalación de </a:t>
            </a:r>
            <a:r>
              <a:rPr lang="es-CL" sz="3600" kern="0" spc="-35">
                <a:solidFill>
                  <a:schemeClr val="bg1"/>
                </a:solidFill>
              </a:rPr>
              <a:t>Power</a:t>
            </a:r>
            <a:r>
              <a:rPr lang="es-CL" sz="3600" kern="0" spc="-70">
                <a:solidFill>
                  <a:schemeClr val="bg1"/>
                </a:solidFill>
              </a:rPr>
              <a:t> </a:t>
            </a:r>
            <a:r>
              <a:rPr lang="es-CL" sz="3600" kern="0">
                <a:solidFill>
                  <a:schemeClr val="bg1"/>
                </a:solidFill>
              </a:rPr>
              <a:t>BI</a:t>
            </a:r>
            <a:endParaRPr lang="es-CL" sz="3600" kern="0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A989276-B523-4F76-B78D-D2FC9533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585912"/>
            <a:ext cx="47148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84619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0B411FBAAE44240A6302AD1849BCB77" ma:contentTypeVersion="0" ma:contentTypeDescription="Crear nuevo documento." ma:contentTypeScope="" ma:versionID="7314dff236fb7041d6d337487d27cf42">
  <xsd:schema xmlns:xsd="http://www.w3.org/2001/XMLSchema" xmlns:p="http://schemas.microsoft.com/office/2006/metadata/properties" targetNamespace="http://schemas.microsoft.com/office/2006/metadata/properties" ma:root="true" ma:fieldsID="b004d877ca112f136821ba8115f6472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 ma:readOnly="true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8F3AAA-1DB6-466A-B059-5BAF30D97A03}">
  <ds:schemaRefs>
    <ds:schemaRef ds:uri="http://purl.org/dc/terms/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documentManagement/types"/>
  </ds:schemaRefs>
</ds:datastoreItem>
</file>

<file path=customXml/itemProps2.xml><?xml version="1.0" encoding="utf-8"?>
<ds:datastoreItem xmlns:ds="http://schemas.openxmlformats.org/officeDocument/2006/customXml" ds:itemID="{D030FD01-D69F-46EC-A4AC-5AFCF2EB31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EE5FFF0B-6726-41B9-91E0-14CD90CE9D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8663</TotalTime>
  <Words>179</Words>
  <Application>Microsoft Office PowerPoint</Application>
  <PresentationFormat>Presentación en pantalla (4:3)</PresentationFormat>
  <Paragraphs>58</Paragraphs>
  <Slides>19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30" baseType="lpstr">
      <vt:lpstr>ＭＳ Ｐゴシック</vt:lpstr>
      <vt:lpstr>Aharoni</vt:lpstr>
      <vt:lpstr>Andy</vt:lpstr>
      <vt:lpstr>Arial</vt:lpstr>
      <vt:lpstr>Calibri</vt:lpstr>
      <vt:lpstr>Candara</vt:lpstr>
      <vt:lpstr>Merriweather Sans</vt:lpstr>
      <vt:lpstr>Noto Sans SemiBold</vt:lpstr>
      <vt:lpstr>Open Sans</vt:lpstr>
      <vt:lpstr>1_Tema de Office</vt:lpstr>
      <vt:lpstr>2_Tema de Office</vt:lpstr>
      <vt:lpstr>Presentación de PowerPoint</vt:lpstr>
      <vt:lpstr>Presentación de PowerPoint</vt:lpstr>
      <vt:lpstr>Instalación de Power BI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duoc 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calcota@duoc.cl</dc:creator>
  <cp:lastModifiedBy>Maria Cristina Plaza M.</cp:lastModifiedBy>
  <cp:revision>339</cp:revision>
  <cp:lastPrinted>2011-09-14T22:24:18Z</cp:lastPrinted>
  <dcterms:created xsi:type="dcterms:W3CDTF">2010-10-26T18:30:29Z</dcterms:created>
  <dcterms:modified xsi:type="dcterms:W3CDTF">2021-03-03T19:52:44Z</dcterms:modified>
</cp:coreProperties>
</file>